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Default Extension="wmf" ContentType="image/x-wmf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6"/>
  </p:notes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66FF99"/>
    <a:srgbClr val="FFFF00"/>
    <a:srgbClr val="33CCFF"/>
    <a:srgbClr val="660066"/>
    <a:srgbClr val="990099"/>
    <a:srgbClr val="FF0000"/>
    <a:srgbClr val="CC0099"/>
    <a:srgbClr val="CC00FF"/>
    <a:srgbClr val="3366FF"/>
    <a:srgbClr val="66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9801" autoAdjust="0"/>
  </p:normalViewPr>
  <p:slideViewPr>
    <p:cSldViewPr>
      <p:cViewPr varScale="1">
        <p:scale>
          <a:sx n="42" d="100"/>
          <a:sy n="42" d="100"/>
        </p:scale>
        <p:origin x="-6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019283-244D-4BCB-BE69-03A8F86C915F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25D4EE-6A3E-4EB3-81EA-32C23C4BA6B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 died</a:t>
            </a:r>
            <a:r>
              <a:rPr lang="en-US" baseline="0" dirty="0" smtClean="0"/>
              <a:t> of a sore throat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25D4EE-6A3E-4EB3-81EA-32C23C4BA6B2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CA5A4-2D47-475C-8C75-6A1EB1806FFD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541F-DF55-4502-9321-63380B4FF3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CA5A4-2D47-475C-8C75-6A1EB1806FFD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541F-DF55-4502-9321-63380B4FF3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CA5A4-2D47-475C-8C75-6A1EB1806FFD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541F-DF55-4502-9321-63380B4FF3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CA5A4-2D47-475C-8C75-6A1EB1806FFD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541F-DF55-4502-9321-63380B4FF3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CA5A4-2D47-475C-8C75-6A1EB1806FFD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541F-DF55-4502-9321-63380B4FF3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CA5A4-2D47-475C-8C75-6A1EB1806FFD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541F-DF55-4502-9321-63380B4FF3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CA5A4-2D47-475C-8C75-6A1EB1806FFD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541F-DF55-4502-9321-63380B4FF3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CA5A4-2D47-475C-8C75-6A1EB1806FFD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541F-DF55-4502-9321-63380B4FF3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CA5A4-2D47-475C-8C75-6A1EB1806FFD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541F-DF55-4502-9321-63380B4FF3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CA5A4-2D47-475C-8C75-6A1EB1806FFD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541F-DF55-4502-9321-63380B4FF3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CA5A4-2D47-475C-8C75-6A1EB1806FFD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0541F-DF55-4502-9321-63380B4FF3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ACA5A4-2D47-475C-8C75-6A1EB1806FFD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70541F-DF55-4502-9321-63380B4FF3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med">
    <p:fade thruBlk="1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5" Type="http://schemas.openxmlformats.org/officeDocument/2006/relationships/image" Target="../media/image8.wmf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7030A0"/>
                </a:solidFill>
              </a:rPr>
              <a:t>This presentation was created under the fair use exemption of the U.S. Copyright law. Educational fair use guidelines were followed, and further use is restricted.</a:t>
            </a:r>
            <a:endParaRPr lang="en-US" sz="5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tile tx="82550" ty="1301750" sx="100000" sy="100000" flip="x" algn="r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81000" y="1524000"/>
            <a:ext cx="7543800" cy="3505200"/>
          </a:xfrm>
        </p:spPr>
        <p:txBody>
          <a:bodyPr>
            <a:normAutofit/>
          </a:bodyPr>
          <a:lstStyle/>
          <a:p>
            <a:r>
              <a:rPr lang="en-US" sz="7200" dirty="0" smtClean="0">
                <a:solidFill>
                  <a:srgbClr val="6600CC"/>
                </a:solidFill>
                <a:latin typeface="Ravie" pitchFamily="82" charset="0"/>
              </a:rPr>
              <a:t>Military Service</a:t>
            </a:r>
            <a:endParaRPr lang="en-US" sz="7200" dirty="0">
              <a:solidFill>
                <a:srgbClr val="6600CC"/>
              </a:solidFill>
              <a:latin typeface="Ravie" pitchFamily="82" charset="0"/>
            </a:endParaRPr>
          </a:p>
        </p:txBody>
      </p:sp>
      <p:pic>
        <p:nvPicPr>
          <p:cNvPr id="1026" name="Picture 2" descr="C:\Program Files\MicrosoftOffice\MEDIA\CAGCAT10\j0233070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04800"/>
            <a:ext cx="3418030" cy="171336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800"/>
                            </p:stCondLst>
                            <p:childTnLst>
                              <p:par>
                                <p:cTn id="11" presetID="3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5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0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0">
              <a:srgbClr val="FC9FCB"/>
            </a:gs>
            <a:gs pos="4700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7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2305050"/>
          </a:xfrm>
          <a:effectLst>
            <a:outerShdw blurRad="50800" dist="38100" dir="2700000" sx="139000" sy="139000" algn="tl" rotWithShape="0">
              <a:srgbClr val="6600CC">
                <a:alpha val="0"/>
              </a:srgbClr>
            </a:outerShdw>
          </a:effectLst>
        </p:spPr>
        <p:txBody>
          <a:bodyPr/>
          <a:lstStyle/>
          <a:p>
            <a:r>
              <a:rPr lang="en-US" sz="6600" i="1" dirty="0" smtClean="0">
                <a:solidFill>
                  <a:srgbClr val="CC66FF"/>
                </a:solidFill>
                <a:latin typeface="Snap ITC" pitchFamily="82" charset="0"/>
              </a:rPr>
              <a:t>Allegiance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CC66FF"/>
                </a:solidFill>
                <a:latin typeface="Snap ITC" pitchFamily="82" charset="0"/>
              </a:rPr>
              <a:t>Kingdom of Great Britain</a:t>
            </a:r>
            <a:endParaRPr lang="en-US" sz="5400" dirty="0">
              <a:solidFill>
                <a:srgbClr val="CC66FF"/>
              </a:solidFill>
              <a:latin typeface="Snap ITC" pitchFamily="82" charset="0"/>
            </a:endParaRPr>
          </a:p>
        </p:txBody>
      </p:sp>
    </p:spTree>
    <p:custDataLst>
      <p:tags r:id="rId1"/>
    </p:custData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6FFCC"/>
                </a:solidFill>
              </a:rPr>
              <a:t>Years of Service</a:t>
            </a:r>
            <a:endParaRPr lang="en-US" dirty="0">
              <a:solidFill>
                <a:srgbClr val="66FF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752600"/>
            <a:ext cx="6781800" cy="4373563"/>
          </a:xfrm>
        </p:spPr>
        <p:txBody>
          <a:bodyPr>
            <a:normAutofit/>
          </a:bodyPr>
          <a:lstStyle/>
          <a:p>
            <a:r>
              <a:rPr lang="en-US" sz="7200" dirty="0" smtClean="0">
                <a:solidFill>
                  <a:srgbClr val="66FFCC"/>
                </a:solidFill>
              </a:rPr>
              <a:t>    1752-1758</a:t>
            </a:r>
          </a:p>
          <a:p>
            <a:r>
              <a:rPr lang="en-US" sz="7200" dirty="0" smtClean="0">
                <a:solidFill>
                  <a:srgbClr val="66FFCC"/>
                </a:solidFill>
              </a:rPr>
              <a:t>    1775-1783</a:t>
            </a:r>
          </a:p>
          <a:p>
            <a:r>
              <a:rPr lang="en-US" sz="7200" dirty="0" smtClean="0">
                <a:solidFill>
                  <a:srgbClr val="66FFCC"/>
                </a:solidFill>
              </a:rPr>
              <a:t>    1798-1799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300"/>
                            </p:stCondLst>
                            <p:childTnLst>
                              <p:par>
                                <p:cTn id="1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700"/>
                            </p:stCondLst>
                            <p:childTnLst>
                              <p:par>
                                <p:cTn id="1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100"/>
                            </p:stCondLst>
                            <p:childTnLst>
                              <p:par>
                                <p:cTn id="2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4000">
              <a:srgbClr val="660033"/>
            </a:gs>
            <a:gs pos="0">
              <a:srgbClr val="FFF200"/>
            </a:gs>
            <a:gs pos="0">
              <a:srgbClr val="FFF200"/>
            </a:gs>
            <a:gs pos="0">
              <a:srgbClr val="FFF200"/>
            </a:gs>
            <a:gs pos="0">
              <a:srgbClr val="FFF200"/>
            </a:gs>
            <a:gs pos="0">
              <a:srgbClr val="FFF200"/>
            </a:gs>
            <a:gs pos="100000">
              <a:srgbClr val="FF99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18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14awaters\Local Settings\Temporary Internet Files\Content.IE5\0XMGOOK9\MCj0325240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0400" y="1143000"/>
            <a:ext cx="1817827" cy="1218895"/>
          </a:xfrm>
          <a:prstGeom prst="rect">
            <a:avLst/>
          </a:prstGeom>
          <a:noFill/>
        </p:spPr>
      </p:pic>
      <p:pic>
        <p:nvPicPr>
          <p:cNvPr id="3076" name="Picture 4" descr="C:\Documents and Settings\14awaters\Local Settings\Temporary Internet Files\Content.IE5\92LHA3ZH\MPj0437219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5960" y="3962400"/>
            <a:ext cx="3659568" cy="2429256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81000"/>
            <a:ext cx="8458200" cy="5745163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FF9900"/>
                </a:solidFill>
              </a:rPr>
              <a:t>George only went to school for only for 8 Years.</a:t>
            </a:r>
          </a:p>
          <a:p>
            <a:r>
              <a:rPr lang="en-US" sz="4000" dirty="0" smtClean="0">
                <a:solidFill>
                  <a:srgbClr val="FF9900"/>
                </a:solidFill>
              </a:rPr>
              <a:t>His favorite subject was arithmetic. </a:t>
            </a:r>
          </a:p>
          <a:p>
            <a:r>
              <a:rPr lang="en-US" sz="4000" dirty="0" smtClean="0">
                <a:solidFill>
                  <a:srgbClr val="FF9900"/>
                </a:solidFill>
              </a:rPr>
              <a:t>He grew to about 6ft. And 2in and he like to show how far he could throw rocks.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81000"/>
            <a:ext cx="8305800" cy="574516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4800" dirty="0" smtClean="0">
              <a:solidFill>
                <a:srgbClr val="3366FF"/>
              </a:solidFill>
            </a:endParaRPr>
          </a:p>
          <a:p>
            <a:pPr>
              <a:buNone/>
            </a:pPr>
            <a:r>
              <a:rPr lang="en-US" sz="4800" dirty="0" smtClean="0">
                <a:solidFill>
                  <a:srgbClr val="3366FF"/>
                </a:solidFill>
              </a:rPr>
              <a:t>     http.www.wikipedia.org</a:t>
            </a:r>
          </a:p>
          <a:p>
            <a:pPr>
              <a:buNone/>
            </a:pPr>
            <a:r>
              <a:rPr lang="en-US" sz="4800" dirty="0" smtClean="0">
                <a:solidFill>
                  <a:srgbClr val="3366FF"/>
                </a:solidFill>
              </a:rPr>
              <a:t>http.//www.gardenofprasie.com</a:t>
            </a:r>
          </a:p>
          <a:p>
            <a:pPr>
              <a:buNone/>
            </a:pPr>
            <a:r>
              <a:rPr lang="en-US" sz="4800" dirty="0" smtClean="0">
                <a:solidFill>
                  <a:srgbClr val="3366FF"/>
                </a:solidFill>
              </a:rPr>
              <a:t>   http.//www.pocanticonhill.org</a:t>
            </a:r>
          </a:p>
          <a:p>
            <a:pPr>
              <a:buNone/>
            </a:pPr>
            <a:r>
              <a:rPr lang="en-US" sz="4800" dirty="0" smtClean="0">
                <a:solidFill>
                  <a:srgbClr val="3366FF"/>
                </a:solidFill>
              </a:rPr>
              <a:t>     http.//.www.studyworld.com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00"/>
                            </p:stCondLst>
                            <p:childTnLst>
                              <p:par>
                                <p:cTn id="1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300"/>
                            </p:stCondLst>
                            <p:childTnLst>
                              <p:par>
                                <p:cTn id="2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1900"/>
                            </p:stCondLst>
                            <p:childTnLst>
                              <p:par>
                                <p:cTn id="2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09600" y="457200"/>
            <a:ext cx="7772400" cy="21336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66FF33"/>
                </a:solidFill>
              </a:rPr>
              <a:t>George Washington </a:t>
            </a:r>
            <a:endParaRPr lang="en-US" sz="5400" dirty="0">
              <a:solidFill>
                <a:srgbClr val="66FF33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0" y="39624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66FF33"/>
                </a:solidFill>
              </a:rPr>
              <a:t>By: Allison Waters</a:t>
            </a:r>
            <a:endParaRPr lang="en-US" sz="4000" dirty="0">
              <a:solidFill>
                <a:srgbClr val="66FF33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FF00FF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3400" y="457200"/>
            <a:ext cx="7848600" cy="192405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33CCFF"/>
                </a:solidFill>
              </a:rPr>
              <a:t>George Washington was born on February 22, 1732</a:t>
            </a:r>
            <a:br>
              <a:rPr lang="en-US" dirty="0" smtClean="0">
                <a:solidFill>
                  <a:srgbClr val="33CCFF"/>
                </a:solidFill>
              </a:rPr>
            </a:br>
            <a:r>
              <a:rPr lang="en-US" dirty="0" smtClean="0">
                <a:solidFill>
                  <a:srgbClr val="33CCFF"/>
                </a:solidFill>
              </a:rPr>
              <a:t>Died on December 14, 1799</a:t>
            </a:r>
            <a:endParaRPr lang="en-US" dirty="0">
              <a:solidFill>
                <a:srgbClr val="33CCFF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219200" y="4648200"/>
            <a:ext cx="6477000" cy="2209800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33CCFF"/>
                </a:solidFill>
              </a:rPr>
              <a:t>He was born in Westmoreland Country, Colony of Virginia, British America. </a:t>
            </a:r>
            <a:endParaRPr lang="en-US" sz="4000" dirty="0">
              <a:solidFill>
                <a:srgbClr val="33CCFF"/>
              </a:solidFill>
            </a:endParaRPr>
          </a:p>
        </p:txBody>
      </p:sp>
      <p:pic>
        <p:nvPicPr>
          <p:cNvPr id="7" name="Picture 6" descr="RI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07308" y="2667000"/>
            <a:ext cx="1929384" cy="1524000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6FF99"/>
                </a:solidFill>
                <a:latin typeface="Century" pitchFamily="18" charset="0"/>
              </a:rPr>
              <a:t>Why he is important??</a:t>
            </a:r>
            <a:endParaRPr lang="en-US" dirty="0">
              <a:solidFill>
                <a:srgbClr val="66FF99"/>
              </a:solidFill>
              <a:latin typeface="Century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rgbClr val="66FF99"/>
                </a:solidFill>
                <a:latin typeface="Century" pitchFamily="18" charset="0"/>
              </a:rPr>
              <a:t>George Washington is important because he… </a:t>
            </a:r>
          </a:p>
          <a:p>
            <a:r>
              <a:rPr lang="en-US" dirty="0" smtClean="0">
                <a:solidFill>
                  <a:srgbClr val="66FF99"/>
                </a:solidFill>
                <a:latin typeface="Century" pitchFamily="18" charset="0"/>
              </a:rPr>
              <a:t> Was the first president</a:t>
            </a:r>
          </a:p>
          <a:p>
            <a:r>
              <a:rPr lang="en-US" dirty="0" smtClean="0">
                <a:solidFill>
                  <a:srgbClr val="66FF99"/>
                </a:solidFill>
                <a:latin typeface="Century" pitchFamily="18" charset="0"/>
              </a:rPr>
              <a:t> He helped free America from the rule of England </a:t>
            </a:r>
          </a:p>
          <a:p>
            <a:r>
              <a:rPr lang="en-US" dirty="0">
                <a:solidFill>
                  <a:srgbClr val="66FF99"/>
                </a:solidFill>
                <a:latin typeface="Century" pitchFamily="18" charset="0"/>
              </a:rPr>
              <a:t>H</a:t>
            </a:r>
            <a:r>
              <a:rPr lang="en-US" dirty="0" smtClean="0">
                <a:solidFill>
                  <a:srgbClr val="66FF99"/>
                </a:solidFill>
                <a:latin typeface="Century" pitchFamily="18" charset="0"/>
              </a:rPr>
              <a:t>e told the soldiers to keep fighting without pay </a:t>
            </a:r>
          </a:p>
          <a:p>
            <a:r>
              <a:rPr lang="en-US" dirty="0" smtClean="0">
                <a:solidFill>
                  <a:srgbClr val="66FF99"/>
                </a:solidFill>
                <a:latin typeface="Century" pitchFamily="18" charset="0"/>
              </a:rPr>
              <a:t> He lead the colonists in the revolutionary war.</a:t>
            </a:r>
            <a:endParaRPr lang="en-US" dirty="0">
              <a:solidFill>
                <a:srgbClr val="66FF99"/>
              </a:solidFill>
              <a:latin typeface="Century" pitchFamily="18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5000">
              <a:srgbClr val="990099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660066"/>
                </a:solidFill>
                <a:latin typeface="Bernard MT Condensed" pitchFamily="18" charset="0"/>
              </a:rPr>
              <a:t>What did he do that was important?</a:t>
            </a:r>
            <a:endParaRPr lang="en-US" sz="3600" dirty="0">
              <a:solidFill>
                <a:srgbClr val="660066"/>
              </a:solidFill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rgbClr val="660066"/>
                </a:solidFill>
                <a:latin typeface="Bernard MT Condensed" pitchFamily="18" charset="0"/>
              </a:rPr>
              <a:t>George Washington  helped 13 colonies win their independence for Britain.</a:t>
            </a:r>
          </a:p>
          <a:p>
            <a:r>
              <a:rPr lang="en-US" sz="4000" dirty="0" smtClean="0">
                <a:solidFill>
                  <a:srgbClr val="660066"/>
                </a:solidFill>
                <a:latin typeface="Bernard MT Condensed" pitchFamily="18" charset="0"/>
              </a:rPr>
              <a:t>He was known for his perseverance  and determination .</a:t>
            </a:r>
          </a:p>
          <a:p>
            <a:r>
              <a:rPr lang="en-US" sz="4000" dirty="0" smtClean="0">
                <a:solidFill>
                  <a:srgbClr val="660066"/>
                </a:solidFill>
                <a:latin typeface="Bernard MT Condensed" pitchFamily="18" charset="0"/>
              </a:rPr>
              <a:t>He led our country into FREEDOM.</a:t>
            </a:r>
          </a:p>
          <a:p>
            <a:pPr>
              <a:buNone/>
            </a:pPr>
            <a:endParaRPr lang="en-US" dirty="0">
              <a:solidFill>
                <a:srgbClr val="660066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14awaters\Local Settings\Temporary Internet Files\Content.IE5\QQGQRCS6\MPj0441192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0658"/>
            <a:ext cx="9144000" cy="703875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382000" cy="5973762"/>
          </a:xfrm>
        </p:spPr>
        <p:txBody>
          <a:bodyPr>
            <a:normAutofit/>
          </a:bodyPr>
          <a:lstStyle/>
          <a:p>
            <a:r>
              <a:rPr lang="en-US" sz="7200" dirty="0" smtClean="0">
                <a:solidFill>
                  <a:srgbClr val="FF00FF"/>
                </a:solidFill>
              </a:rPr>
              <a:t>Family Life and More</a:t>
            </a:r>
            <a:endParaRPr lang="en-US" sz="7200" dirty="0">
              <a:solidFill>
                <a:srgbClr val="FF00FF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660066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eorge-washington-famil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990600"/>
            <a:ext cx="3141685" cy="2209800"/>
          </a:xfrm>
          <a:prstGeom prst="rect">
            <a:avLst/>
          </a:prstGeom>
        </p:spPr>
      </p:pic>
      <p:pic>
        <p:nvPicPr>
          <p:cNvPr id="2050" name="Picture 2" descr="C:\Documents and Settings\14awaters\Local Settings\Temporary Internet Files\Content.IE5\LYD7QVGD\MPj0439253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0"/>
            <a:ext cx="3124200" cy="3124200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81000" y="0"/>
            <a:ext cx="7772400" cy="2286000"/>
          </a:xfrm>
        </p:spPr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He married  Martha Dandridge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066800" y="2057400"/>
            <a:ext cx="8077200" cy="4267200"/>
          </a:xfrm>
        </p:spPr>
        <p:txBody>
          <a:bodyPr>
            <a:normAutofit fontScale="85000" lnSpcReduction="20000"/>
          </a:bodyPr>
          <a:lstStyle/>
          <a:p>
            <a:r>
              <a:rPr lang="en-US" sz="44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Children</a:t>
            </a:r>
          </a:p>
          <a:p>
            <a:pPr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John Parke Custis [stepson]</a:t>
            </a:r>
          </a:p>
          <a:p>
            <a:pPr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Martha Parke Custis [stepdaughter]</a:t>
            </a:r>
          </a:p>
          <a:p>
            <a:pPr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Eleanor Parke Custis [step-granddaughter raised by George]</a:t>
            </a:r>
          </a:p>
          <a:p>
            <a:pPr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George Washington Parke Custis [ step-son raised by George]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  <p:custDataLst>
      <p:tags r:id="rId1"/>
    </p:custData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40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4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50"/>
                            </p:stCondLst>
                            <p:childTnLst>
                              <p:par>
                                <p:cTn id="7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50"/>
                            </p:stCondLst>
                            <p:childTnLst>
                              <p:par>
                                <p:cTn id="7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51000">
              <a:srgbClr val="CC66FF"/>
            </a:gs>
          </a:gsLst>
          <a:lin ang="13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81000" y="304800"/>
            <a:ext cx="8305800" cy="2438400"/>
          </a:xfrm>
        </p:spPr>
        <p:txBody>
          <a:bodyPr>
            <a:normAutofit/>
          </a:bodyPr>
          <a:lstStyle/>
          <a:p>
            <a:r>
              <a:rPr lang="en-US" sz="7200" dirty="0" smtClean="0">
                <a:solidFill>
                  <a:srgbClr val="6600CC"/>
                </a:solidFill>
                <a:latin typeface="Harlow Solid Italic" pitchFamily="82" charset="0"/>
              </a:rPr>
              <a:t>Occupation</a:t>
            </a:r>
            <a:endParaRPr lang="en-US" sz="7200" dirty="0">
              <a:solidFill>
                <a:srgbClr val="6600CC"/>
              </a:solidFill>
              <a:latin typeface="Harlow Solid Italic" pitchFamily="82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990600" y="2971800"/>
            <a:ext cx="6781800" cy="2667000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6600CC"/>
                </a:solidFill>
                <a:latin typeface="Harlow Solid Italic" pitchFamily="82" charset="0"/>
              </a:rPr>
              <a:t>Farmer [ planter, soldier, General]</a:t>
            </a:r>
            <a:endParaRPr lang="en-US" sz="4400" dirty="0">
              <a:solidFill>
                <a:srgbClr val="6600CC"/>
              </a:solidFill>
              <a:latin typeface="Harlow Solid Italic" pitchFamily="82" charset="0"/>
            </a:endParaRPr>
          </a:p>
        </p:txBody>
      </p:sp>
      <p:pic>
        <p:nvPicPr>
          <p:cNvPr id="1028" name="Picture 4" descr="C:\Documents and Settings\14awaters\Local Settings\Temporary Internet Files\Content.IE5\Q92F8D0Z\MPj0406589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4267200"/>
            <a:ext cx="3238500" cy="2159000"/>
          </a:xfrm>
          <a:prstGeom prst="rect">
            <a:avLst/>
          </a:prstGeom>
          <a:noFill/>
        </p:spPr>
      </p:pic>
      <p:pic>
        <p:nvPicPr>
          <p:cNvPr id="1030" name="Picture 6" descr="C:\Documents and Settings\14awaters\Local Settings\Temporary Internet Files\Content.IE5\6VWBQDSF\MPj0422243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381000"/>
            <a:ext cx="1677219" cy="2514600"/>
          </a:xfrm>
          <a:prstGeom prst="rect">
            <a:avLst/>
          </a:prstGeom>
          <a:noFill/>
        </p:spPr>
      </p:pic>
      <p:pic>
        <p:nvPicPr>
          <p:cNvPr id="1031" name="Picture 7" descr="C:\Documents and Settings\14awaters\Local Settings\Temporary Internet Files\Content.IE5\QBULUFCR\MCj0397921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0" y="609600"/>
            <a:ext cx="1622146" cy="193487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14awaters\Local Settings\Temporary Internet Files\Content.IE5\Q92F8D0Z\MPj0438316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28325" y="0"/>
            <a:ext cx="10272326" cy="6858000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3400" y="838200"/>
            <a:ext cx="8229600" cy="2133600"/>
          </a:xfrm>
        </p:spPr>
        <p:txBody>
          <a:bodyPr>
            <a:normAutofit/>
          </a:bodyPr>
          <a:lstStyle/>
          <a:p>
            <a:r>
              <a:rPr lang="en-US" sz="7200" dirty="0" smtClean="0">
                <a:solidFill>
                  <a:srgbClr val="D60093"/>
                </a:solidFill>
                <a:latin typeface="Magneto" pitchFamily="82" charset="0"/>
              </a:rPr>
              <a:t>Religion</a:t>
            </a:r>
            <a:endParaRPr lang="en-US" sz="7200" dirty="0">
              <a:solidFill>
                <a:srgbClr val="D60093"/>
              </a:solidFill>
              <a:latin typeface="Magneto" pitchFamily="82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295400" y="3505200"/>
            <a:ext cx="6858000" cy="2362200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D60093"/>
                </a:solidFill>
                <a:latin typeface="Magneto" pitchFamily="82" charset="0"/>
              </a:rPr>
              <a:t>Church of England/Episcopal</a:t>
            </a:r>
            <a:endParaRPr lang="en-US" sz="4400" dirty="0">
              <a:solidFill>
                <a:srgbClr val="D60093"/>
              </a:solidFill>
              <a:latin typeface="Magneto" pitchFamily="82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400"/>
                            </p:stCondLst>
                            <p:childTnLst>
                              <p:par>
                                <p:cTn id="11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1|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</TotalTime>
  <Words>266</Words>
  <Application>Microsoft Office PowerPoint</Application>
  <PresentationFormat>On-screen Show (4:3)</PresentationFormat>
  <Paragraphs>43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This presentation was created under the fair use exemption of the U.S. Copyright law. Educational fair use guidelines were followed, and further use is restricted.</vt:lpstr>
      <vt:lpstr>George Washington </vt:lpstr>
      <vt:lpstr>George Washington was born on February 22, 1732 Died on December 14, 1799</vt:lpstr>
      <vt:lpstr>Why he is important??</vt:lpstr>
      <vt:lpstr>What did he do that was important?</vt:lpstr>
      <vt:lpstr>Family Life and More</vt:lpstr>
      <vt:lpstr>He married  Martha Dandridge</vt:lpstr>
      <vt:lpstr>Occupation</vt:lpstr>
      <vt:lpstr>Religion</vt:lpstr>
      <vt:lpstr>Military Service</vt:lpstr>
      <vt:lpstr>Allegiance </vt:lpstr>
      <vt:lpstr>Years of Service</vt:lpstr>
      <vt:lpstr>Slide 13</vt:lpstr>
      <vt:lpstr>Slide 14</vt:lpstr>
    </vt:vector>
  </TitlesOfParts>
  <Company>Underwood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presentation was created under the fair use exemption of the U.S. Copyright law. Educational fair use guidelines were followed, and further use is restricted.</dc:title>
  <dc:creator>USER</dc:creator>
  <cp:lastModifiedBy>USER</cp:lastModifiedBy>
  <cp:revision>19</cp:revision>
  <dcterms:created xsi:type="dcterms:W3CDTF">2009-03-10T19:57:42Z</dcterms:created>
  <dcterms:modified xsi:type="dcterms:W3CDTF">2009-04-02T20:22:47Z</dcterms:modified>
</cp:coreProperties>
</file>